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2" d="100"/>
          <a:sy n="112" d="100"/>
        </p:scale>
        <p:origin x="15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 </a:t>
            </a:r>
            <a:r>
              <a:rPr lang="en-US" altLang="zh-CN" sz="2200" b="1" i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ONE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曲线的定性评估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物体在整个场景中的稀缺性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>
                <a:solidFill>
                  <a:srgbClr val="00B050"/>
                </a:solidFill>
              </a:rPr>
              <a:t>Fixation Prediction</a:t>
            </a:r>
            <a:r>
              <a:rPr lang="zh-CN" altLang="en-US" sz="2800" b="1">
                <a:solidFill>
                  <a:srgbClr val="00B050"/>
                </a:solidFill>
              </a:rPr>
              <a:t>）</a:t>
            </a:r>
            <a:endParaRPr lang="en-US" altLang="zh-CN" sz="2800" b="1">
              <a:solidFill>
                <a:srgbClr val="00B050"/>
              </a:solidFill>
            </a:endParaRPr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>
                <a:solidFill>
                  <a:srgbClr val="0070C0"/>
                </a:solidFill>
              </a:rPr>
              <a:t>）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1176</Words>
  <Application>Microsoft Office PowerPoint</Application>
  <PresentationFormat>全屏显示(4:3)</PresentationFormat>
  <Paragraphs>252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560</cp:revision>
  <dcterms:modified xsi:type="dcterms:W3CDTF">2014-11-21T07:10:15Z</dcterms:modified>
</cp:coreProperties>
</file>